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3"/>
  </p:handoutMasterIdLst>
  <p:sldIdLst>
    <p:sldId id="256" r:id="rId2"/>
    <p:sldId id="266" r:id="rId3"/>
    <p:sldId id="267" r:id="rId4"/>
    <p:sldId id="259" r:id="rId5"/>
    <p:sldId id="260" r:id="rId6"/>
    <p:sldId id="270" r:id="rId7"/>
    <p:sldId id="257" r:id="rId8"/>
    <p:sldId id="268" r:id="rId9"/>
    <p:sldId id="269" r:id="rId10"/>
    <p:sldId id="262" r:id="rId11"/>
    <p:sldId id="264" r:id="rId12"/>
    <p:sldId id="265" r:id="rId13"/>
    <p:sldId id="258" r:id="rId14"/>
    <p:sldId id="272" r:id="rId15"/>
    <p:sldId id="273" r:id="rId16"/>
    <p:sldId id="274" r:id="rId17"/>
    <p:sldId id="261" r:id="rId18"/>
    <p:sldId id="263" r:id="rId19"/>
    <p:sldId id="275" r:id="rId20"/>
    <p:sldId id="276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41D2F-0F05-4476-A5CB-825FF0EB9EC6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508D7-4FCD-4D27-8576-3B80BCE1C1F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015933-51F5-4C61-A26C-06AF29D0850C}" type="datetimeFigureOut">
              <a:rPr lang="en-GB" smtClean="0"/>
              <a:pPr/>
              <a:t>04/07/2019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6C04C6-63B1-4921-B701-F942D484DEBE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Worshiping </a:t>
            </a:r>
            <a:r>
              <a:rPr lang="en-GB" dirty="0" smtClean="0"/>
              <a:t>with our church family in Care Homes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58417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Rev Sally Rees</a:t>
            </a:r>
            <a:endParaRPr lang="en-GB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Worship with Music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r>
              <a:rPr lang="en-GB" dirty="0" smtClean="0"/>
              <a:t>Familiar Hymns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Consider number of verses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r>
              <a:rPr lang="en-GB" dirty="0" smtClean="0"/>
              <a:t>Choruses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r>
              <a:rPr lang="en-GB" dirty="0" smtClean="0"/>
              <a:t>Think about pitch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Prayers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Keep short and on subject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Include things going on in the Care Home</a:t>
            </a:r>
          </a:p>
          <a:p>
            <a:endParaRPr lang="en-GB" dirty="0" smtClean="0"/>
          </a:p>
          <a:p>
            <a:r>
              <a:rPr lang="en-GB" dirty="0" smtClean="0"/>
              <a:t>Include The Lord’s Prayer</a:t>
            </a:r>
          </a:p>
          <a:p>
            <a:endParaRPr lang="en-GB" dirty="0" smtClean="0"/>
          </a:p>
          <a:p>
            <a:r>
              <a:rPr lang="en-GB" dirty="0" smtClean="0"/>
              <a:t>Keep eyes open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Use Blessings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Talk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r>
              <a:rPr lang="en-GB" dirty="0" smtClean="0"/>
              <a:t>Keep short and use short reading</a:t>
            </a:r>
          </a:p>
          <a:p>
            <a:endParaRPr lang="en-GB" dirty="0" smtClean="0"/>
          </a:p>
          <a:p>
            <a:r>
              <a:rPr lang="en-GB" dirty="0" smtClean="0"/>
              <a:t>Use visual aids </a:t>
            </a:r>
          </a:p>
          <a:p>
            <a:endParaRPr lang="en-GB" dirty="0" smtClean="0"/>
          </a:p>
          <a:p>
            <a:r>
              <a:rPr lang="en-GB" dirty="0" smtClean="0"/>
              <a:t>Consider senses</a:t>
            </a:r>
          </a:p>
          <a:p>
            <a:endParaRPr lang="en-GB" dirty="0" smtClean="0"/>
          </a:p>
          <a:p>
            <a:r>
              <a:rPr lang="en-GB" dirty="0" smtClean="0"/>
              <a:t>Try to find something to help focus resident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Be prepared for anything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Illness</a:t>
            </a:r>
          </a:p>
          <a:p>
            <a:endParaRPr lang="en-GB" dirty="0" smtClean="0"/>
          </a:p>
          <a:p>
            <a:r>
              <a:rPr lang="en-GB" dirty="0" smtClean="0"/>
              <a:t>Visitors</a:t>
            </a:r>
          </a:p>
          <a:p>
            <a:endParaRPr lang="en-GB" dirty="0" smtClean="0"/>
          </a:p>
          <a:p>
            <a:r>
              <a:rPr lang="en-GB" dirty="0" smtClean="0"/>
              <a:t>Need for the toilet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Putting a programme together – some suggestions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January – New beginnings; Epiphany; </a:t>
            </a:r>
            <a:r>
              <a:rPr lang="en-GB" dirty="0" err="1" smtClean="0"/>
              <a:t>Christingle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February – Whiter than snow; Pancake </a:t>
            </a:r>
            <a:r>
              <a:rPr lang="en-GB" dirty="0" err="1" smtClean="0"/>
              <a:t>Dat</a:t>
            </a:r>
            <a:r>
              <a:rPr lang="en-GB" dirty="0" smtClean="0"/>
              <a:t> / Lent</a:t>
            </a:r>
          </a:p>
          <a:p>
            <a:endParaRPr lang="en-GB" dirty="0" smtClean="0"/>
          </a:p>
          <a:p>
            <a:r>
              <a:rPr lang="en-GB" dirty="0" smtClean="0"/>
              <a:t>March – St David’s Day; Mothering Sunday; Spring following winter</a:t>
            </a:r>
          </a:p>
          <a:p>
            <a:endParaRPr lang="en-GB" dirty="0" smtClean="0"/>
          </a:p>
          <a:p>
            <a:r>
              <a:rPr lang="en-GB" dirty="0" smtClean="0"/>
              <a:t>April – Easter; The Lord’s Supper; Servant hood – feet washing; Jesus appears to his friends 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More </a:t>
            </a:r>
            <a:r>
              <a:rPr lang="en-GB" dirty="0" smtClean="0"/>
              <a:t>suggestions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May – Pentecost; Trinity or start a series e.g. Psalms / Parables</a:t>
            </a:r>
          </a:p>
          <a:p>
            <a:endParaRPr lang="en-GB" dirty="0" smtClean="0"/>
          </a:p>
          <a:p>
            <a:r>
              <a:rPr lang="en-GB" dirty="0" smtClean="0"/>
              <a:t>June –Psalms </a:t>
            </a:r>
            <a:r>
              <a:rPr lang="en-GB" dirty="0" smtClean="0"/>
              <a:t>/ Parables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July - Psalms </a:t>
            </a:r>
            <a:r>
              <a:rPr lang="en-GB" dirty="0" smtClean="0"/>
              <a:t>/ Parables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August – Seaside / holiday theme ? Holiday at home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More suggestions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September -  Stand alone or continue a theme</a:t>
            </a:r>
          </a:p>
          <a:p>
            <a:endParaRPr lang="en-GB" dirty="0" smtClean="0"/>
          </a:p>
          <a:p>
            <a:r>
              <a:rPr lang="en-GB" dirty="0" smtClean="0"/>
              <a:t>October - Harvest</a:t>
            </a:r>
          </a:p>
          <a:p>
            <a:endParaRPr lang="en-GB" dirty="0" smtClean="0"/>
          </a:p>
          <a:p>
            <a:r>
              <a:rPr lang="en-GB" dirty="0" smtClean="0"/>
              <a:t>November - Remembrance</a:t>
            </a:r>
          </a:p>
          <a:p>
            <a:endParaRPr lang="en-GB" dirty="0" smtClean="0"/>
          </a:p>
          <a:p>
            <a:r>
              <a:rPr lang="en-GB" dirty="0" smtClean="0"/>
              <a:t>December – Christmas / Carol service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Worship with Individuals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r>
              <a:rPr lang="en-GB" dirty="0" smtClean="0"/>
              <a:t>Find out favourite hymns to sing or put on CD or MP3</a:t>
            </a:r>
          </a:p>
          <a:p>
            <a:endParaRPr lang="en-GB" dirty="0" smtClean="0"/>
          </a:p>
          <a:p>
            <a:r>
              <a:rPr lang="en-GB" dirty="0" smtClean="0"/>
              <a:t>Familiar passages of the Bible / use resources e.g. BRF</a:t>
            </a:r>
          </a:p>
          <a:p>
            <a:endParaRPr lang="en-GB" dirty="0" smtClean="0"/>
          </a:p>
          <a:p>
            <a:r>
              <a:rPr lang="en-GB" dirty="0" smtClean="0"/>
              <a:t>Cards and texts</a:t>
            </a:r>
          </a:p>
          <a:p>
            <a:endParaRPr lang="en-GB" dirty="0" smtClean="0"/>
          </a:p>
          <a:p>
            <a:r>
              <a:rPr lang="en-GB" dirty="0" smtClean="0"/>
              <a:t>Holding cross / other symbols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Amazing Blessings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Ability for God to use to bless</a:t>
            </a:r>
          </a:p>
          <a:p>
            <a:endParaRPr lang="en-GB" dirty="0" smtClean="0"/>
          </a:p>
          <a:p>
            <a:r>
              <a:rPr lang="en-GB" dirty="0" smtClean="0"/>
              <a:t>Joan; Irene</a:t>
            </a:r>
          </a:p>
          <a:p>
            <a:endParaRPr lang="en-GB" dirty="0" smtClean="0"/>
          </a:p>
          <a:p>
            <a:r>
              <a:rPr lang="en-GB" smtClean="0"/>
              <a:t>Mum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err="1" smtClean="0"/>
              <a:t>Goodall</a:t>
            </a:r>
            <a:r>
              <a:rPr lang="en-GB" dirty="0" smtClean="0"/>
              <a:t> et al (2011) Worship and people with Dementia, MHA and Christian Council on Ageing</a:t>
            </a:r>
          </a:p>
          <a:p>
            <a:pPr>
              <a:buNone/>
            </a:pPr>
            <a:r>
              <a:rPr lang="en-GB" dirty="0" smtClean="0"/>
              <a:t>Smelter P, V (1980) Thank you for a loaf of Bread, Lion Publishing</a:t>
            </a:r>
          </a:p>
          <a:p>
            <a:pPr>
              <a:buNone/>
            </a:pPr>
            <a:r>
              <a:rPr lang="en-GB" dirty="0" smtClean="0"/>
              <a:t>Kevin Mayhew (2005) Hymns we’ve always loved, KM Publishing</a:t>
            </a:r>
          </a:p>
          <a:p>
            <a:pPr>
              <a:buNone/>
            </a:pPr>
            <a:r>
              <a:rPr lang="en-GB" dirty="0" smtClean="0"/>
              <a:t>Williams T [</a:t>
            </a:r>
            <a:r>
              <a:rPr lang="en-GB" dirty="0" err="1" smtClean="0"/>
              <a:t>Eds</a:t>
            </a:r>
            <a:r>
              <a:rPr lang="en-GB" dirty="0" smtClean="0"/>
              <a:t>] (2010) Being with God, Words of Hope, Scripture Union</a:t>
            </a:r>
          </a:p>
          <a:p>
            <a:pPr>
              <a:buNone/>
            </a:pPr>
            <a:r>
              <a:rPr lang="en-GB" dirty="0" smtClean="0"/>
              <a:t>Askew E </a:t>
            </a:r>
            <a:r>
              <a:rPr lang="en-GB" dirty="0" smtClean="0"/>
              <a:t>(2016) </a:t>
            </a:r>
            <a:r>
              <a:rPr lang="en-GB" dirty="0" smtClean="0"/>
              <a:t>Facing the storm, TLM for the Leprosy Mission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Care Home Residents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Members of our churches - Faithful Christian people </a:t>
            </a:r>
          </a:p>
          <a:p>
            <a:endParaRPr lang="en-GB" dirty="0" smtClean="0"/>
          </a:p>
          <a:p>
            <a:r>
              <a:rPr lang="en-GB" dirty="0" smtClean="0"/>
              <a:t>Those residents who want to return to a faith that they once held dear</a:t>
            </a:r>
          </a:p>
          <a:p>
            <a:endParaRPr lang="en-GB" dirty="0" smtClean="0"/>
          </a:p>
          <a:p>
            <a:r>
              <a:rPr lang="en-GB" dirty="0" smtClean="0"/>
              <a:t>Those who do not wish to have contact with at church (but may accept spiritual care)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References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George C (2015) Living Liturgies, BRF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Pickering S (2014) Creative Ideas for Ministry with the Aged, Canterbury Press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Online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Liveability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SCOP (Spiritual Care for Older People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Bible Reading Fellowship: Gift of Years; Messy </a:t>
            </a:r>
            <a:r>
              <a:rPr lang="en-GB" dirty="0" smtClean="0"/>
              <a:t>Vintage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Ageing </a:t>
            </a:r>
            <a:r>
              <a:rPr lang="en-GB" dirty="0" smtClean="0"/>
              <a:t>well</a:t>
            </a:r>
          </a:p>
          <a:p>
            <a:endParaRPr lang="en-GB" dirty="0" smtClean="0"/>
          </a:p>
          <a:p>
            <a:r>
              <a:rPr lang="en-GB" dirty="0" smtClean="0"/>
              <a:t>Age UK / </a:t>
            </a:r>
            <a:r>
              <a:rPr lang="en-GB" dirty="0" err="1" smtClean="0"/>
              <a:t>Cymru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Alzheimer's </a:t>
            </a:r>
            <a:r>
              <a:rPr lang="en-GB" dirty="0" smtClean="0"/>
              <a:t>Society</a:t>
            </a:r>
          </a:p>
          <a:p>
            <a:endParaRPr lang="en-GB" dirty="0" smtClean="0"/>
          </a:p>
          <a:p>
            <a:r>
              <a:rPr lang="en-GB" dirty="0" smtClean="0"/>
              <a:t>MHA (Methodist Homes for the Aged)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Care homes open to spiritual and religious provision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Consider care Homes in your locality</a:t>
            </a:r>
          </a:p>
          <a:p>
            <a:endParaRPr lang="en-GB" dirty="0" smtClean="0"/>
          </a:p>
          <a:p>
            <a:r>
              <a:rPr lang="en-GB" dirty="0" smtClean="0"/>
              <a:t>Work with others ecumenically</a:t>
            </a:r>
          </a:p>
          <a:p>
            <a:endParaRPr lang="en-GB" dirty="0" smtClean="0"/>
          </a:p>
          <a:p>
            <a:r>
              <a:rPr lang="en-GB" dirty="0" smtClean="0"/>
              <a:t>Build a team if possible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Get to know the residents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r>
              <a:rPr lang="en-GB" dirty="0" smtClean="0"/>
              <a:t>Make time to chat at beginning and end of the service</a:t>
            </a:r>
          </a:p>
          <a:p>
            <a:endParaRPr lang="en-GB" dirty="0" smtClean="0"/>
          </a:p>
          <a:p>
            <a:r>
              <a:rPr lang="en-GB" dirty="0" smtClean="0"/>
              <a:t>Find out as much as possible about people</a:t>
            </a:r>
          </a:p>
          <a:p>
            <a:endParaRPr lang="en-GB" dirty="0" smtClean="0"/>
          </a:p>
          <a:p>
            <a:r>
              <a:rPr lang="en-GB" dirty="0" smtClean="0"/>
              <a:t>Sit with residents of possible</a:t>
            </a:r>
          </a:p>
          <a:p>
            <a:endParaRPr lang="en-GB" dirty="0" smtClean="0"/>
          </a:p>
          <a:p>
            <a:r>
              <a:rPr lang="en-GB" dirty="0" smtClean="0"/>
              <a:t>Use touch if appropriate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Get to know the staff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Build helpful relationships if possible</a:t>
            </a:r>
          </a:p>
          <a:p>
            <a:endParaRPr lang="en-GB" dirty="0" smtClean="0"/>
          </a:p>
          <a:p>
            <a:r>
              <a:rPr lang="en-GB" dirty="0" smtClean="0"/>
              <a:t>Help with activities</a:t>
            </a:r>
          </a:p>
          <a:p>
            <a:endParaRPr lang="en-GB" dirty="0" smtClean="0"/>
          </a:p>
          <a:p>
            <a:r>
              <a:rPr lang="en-GB" dirty="0" smtClean="0"/>
              <a:t>Support public events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Types of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Worship with others</a:t>
            </a:r>
          </a:p>
          <a:p>
            <a:endParaRPr lang="en-GB" dirty="0" smtClean="0"/>
          </a:p>
          <a:p>
            <a:r>
              <a:rPr lang="en-GB" dirty="0" smtClean="0"/>
              <a:t>Worship with Individuals</a:t>
            </a:r>
          </a:p>
          <a:p>
            <a:endParaRPr lang="en-GB" dirty="0" smtClean="0"/>
          </a:p>
          <a:p>
            <a:r>
              <a:rPr lang="en-GB" dirty="0" smtClean="0"/>
              <a:t>Communion</a:t>
            </a:r>
          </a:p>
          <a:p>
            <a:endParaRPr lang="en-GB" dirty="0" smtClean="0"/>
          </a:p>
          <a:p>
            <a:r>
              <a:rPr lang="en-GB" dirty="0" smtClean="0"/>
              <a:t>Hymn singing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Home group (not always wanted or possible)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Services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Keep short 20 – 30 minutes (max)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Use ritual </a:t>
            </a:r>
          </a:p>
          <a:p>
            <a:endParaRPr lang="en-GB" dirty="0" smtClean="0"/>
          </a:p>
          <a:p>
            <a:r>
              <a:rPr lang="en-GB" dirty="0" smtClean="0"/>
              <a:t>Consider all senses: Visual aids; smells; touch</a:t>
            </a:r>
          </a:p>
          <a:p>
            <a:endParaRPr lang="en-GB" dirty="0" smtClean="0"/>
          </a:p>
          <a:p>
            <a:r>
              <a:rPr lang="en-GB" dirty="0" smtClean="0"/>
              <a:t>Large print </a:t>
            </a:r>
          </a:p>
          <a:p>
            <a:endParaRPr lang="en-GB" dirty="0" smtClean="0"/>
          </a:p>
          <a:p>
            <a:r>
              <a:rPr lang="en-GB" dirty="0" smtClean="0"/>
              <a:t>Consider when to give something to hold / or not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Keep Simple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One simple theme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One simple message </a:t>
            </a:r>
          </a:p>
          <a:p>
            <a:endParaRPr lang="en-GB" dirty="0" smtClean="0"/>
          </a:p>
          <a:p>
            <a:r>
              <a:rPr lang="en-GB" dirty="0" smtClean="0"/>
              <a:t>Keep a simple format e.g.</a:t>
            </a:r>
          </a:p>
          <a:p>
            <a:pPr lvl="3"/>
            <a:r>
              <a:rPr lang="en-GB" sz="1900" dirty="0" smtClean="0"/>
              <a:t>Introduction</a:t>
            </a:r>
          </a:p>
          <a:p>
            <a:pPr lvl="3"/>
            <a:r>
              <a:rPr lang="en-GB" sz="1900" dirty="0" smtClean="0"/>
              <a:t>Hymn</a:t>
            </a:r>
          </a:p>
          <a:p>
            <a:pPr lvl="3"/>
            <a:r>
              <a:rPr lang="en-GB" sz="1900" dirty="0" smtClean="0"/>
              <a:t>Reading</a:t>
            </a:r>
          </a:p>
          <a:p>
            <a:pPr lvl="3"/>
            <a:r>
              <a:rPr lang="en-GB" sz="1900" dirty="0" smtClean="0"/>
              <a:t>Talk</a:t>
            </a:r>
          </a:p>
          <a:p>
            <a:pPr lvl="3"/>
            <a:r>
              <a:rPr lang="en-GB" sz="1900" dirty="0" smtClean="0"/>
              <a:t>Hymn</a:t>
            </a:r>
          </a:p>
          <a:p>
            <a:pPr lvl="3"/>
            <a:r>
              <a:rPr lang="en-GB" sz="1900" dirty="0" smtClean="0"/>
              <a:t>Prayer</a:t>
            </a:r>
          </a:p>
          <a:p>
            <a:pPr lvl="3"/>
            <a:r>
              <a:rPr lang="en-GB" sz="1900" dirty="0" smtClean="0"/>
              <a:t>Hymn</a:t>
            </a:r>
          </a:p>
          <a:p>
            <a:pPr lvl="3"/>
            <a:r>
              <a:rPr lang="en-GB" sz="1900" dirty="0" smtClean="0"/>
              <a:t>Blessing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Familiarity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Consider making the same beginning and ending  each service</a:t>
            </a:r>
          </a:p>
          <a:p>
            <a:endParaRPr lang="en-GB" dirty="0" smtClean="0"/>
          </a:p>
          <a:p>
            <a:r>
              <a:rPr lang="en-GB" dirty="0" smtClean="0"/>
              <a:t>Same hymn</a:t>
            </a:r>
          </a:p>
          <a:p>
            <a:endParaRPr lang="en-GB" dirty="0" smtClean="0"/>
          </a:p>
          <a:p>
            <a:r>
              <a:rPr lang="en-GB" dirty="0" smtClean="0"/>
              <a:t>Same prayer / liturgy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330</TotalTime>
  <Words>590</Words>
  <Application>Microsoft Office PowerPoint</Application>
  <PresentationFormat>On-screen Show (4:3)</PresentationFormat>
  <Paragraphs>174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Worshiping with our church family in Care Homes</vt:lpstr>
      <vt:lpstr>Care Home Residents</vt:lpstr>
      <vt:lpstr> Care homes open to spiritual and religious provision</vt:lpstr>
      <vt:lpstr>Get to know the residents</vt:lpstr>
      <vt:lpstr>Get to know the staff </vt:lpstr>
      <vt:lpstr>Types of services</vt:lpstr>
      <vt:lpstr>Services</vt:lpstr>
      <vt:lpstr>Keep Simple</vt:lpstr>
      <vt:lpstr>Familiarity</vt:lpstr>
      <vt:lpstr>Worship with Music</vt:lpstr>
      <vt:lpstr>Prayers </vt:lpstr>
      <vt:lpstr>Talk</vt:lpstr>
      <vt:lpstr>Be prepared for anything</vt:lpstr>
      <vt:lpstr>Putting a programme together – some suggestions </vt:lpstr>
      <vt:lpstr>More suggestions </vt:lpstr>
      <vt:lpstr>More suggestions </vt:lpstr>
      <vt:lpstr>Worship with Individuals</vt:lpstr>
      <vt:lpstr>Amazing Blessings</vt:lpstr>
      <vt:lpstr>References</vt:lpstr>
      <vt:lpstr>References continued</vt:lpstr>
      <vt:lpstr>Online 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Worshiping with people with dementia in Care Homes</dc:title>
  <dc:creator>Sally Rees</dc:creator>
  <cp:lastModifiedBy>Sally Rees</cp:lastModifiedBy>
  <cp:revision>18</cp:revision>
  <dcterms:created xsi:type="dcterms:W3CDTF">2018-07-09T06:48:09Z</dcterms:created>
  <dcterms:modified xsi:type="dcterms:W3CDTF">2019-07-04T19:57:11Z</dcterms:modified>
</cp:coreProperties>
</file>